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are the Symptoms?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556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76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user\Desktop\conversation  lectures\pictures\sore thro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836712"/>
            <a:ext cx="741682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55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conversation  lectures\pictures\sneez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6552728" cy="531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75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conversation  lectures\pictures\fl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73357"/>
            <a:ext cx="7056784" cy="609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98322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What are the Symptoms?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Symptoms?</dc:title>
  <cp:lastModifiedBy>Maher</cp:lastModifiedBy>
  <cp:revision>1</cp:revision>
  <dcterms:modified xsi:type="dcterms:W3CDTF">2019-12-01T14:05:57Z</dcterms:modified>
</cp:coreProperties>
</file>