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04/04/1441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04/04/1441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04/04/1441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04/04/1441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04/04/1441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What are the Symptoms?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35567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717675"/>
            <a:ext cx="4572000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C:\Users\user\Desktop\conversation  lectures\pictures\sore throa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3" y="836712"/>
            <a:ext cx="7416824" cy="583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25559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conversation  lectures\pictures\sneez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764704"/>
            <a:ext cx="6552728" cy="5314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6750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conversation  lectures\pictures\fl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9" y="73357"/>
            <a:ext cx="7056784" cy="6091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3983226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</Words>
  <Application>Microsoft Office PowerPoint</Application>
  <PresentationFormat>عرض على الشاشة (3:4)‏</PresentationFormat>
  <Paragraphs>1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What are the Symptoms?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are the Symptoms?</dc:title>
  <cp:lastModifiedBy>Maher</cp:lastModifiedBy>
  <cp:revision>1</cp:revision>
  <dcterms:modified xsi:type="dcterms:W3CDTF">2019-12-01T14:05:57Z</dcterms:modified>
</cp:coreProperties>
</file>